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07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299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956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17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5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7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48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47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62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93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06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7DD692-4F38-4C8F-A147-337C9032200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D82351-1BE1-4955-993F-1DDCDBECD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94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4D34B9D-5E88-C5D7-4993-B20B9EFD5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E65DE56-A3C1-C8F1-CB70-EF3505166FF6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422495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6866FB8-0A59-3E3F-6F8C-936421703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1098A66-BE5B-D71D-971F-68C43756EDDE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19737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6833A72-468F-CCED-35DB-11DE1DA40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103A2D2-325E-7FE5-0AAA-BCED9671271E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920555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2026-06-01T09:11:07Z</dcterms:created>
  <dcterms:modified xsi:type="dcterms:W3CDTF">2026-06-01T09:11:59Z</dcterms:modified>
</cp:coreProperties>
</file>